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8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5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96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66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72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87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2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902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09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15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8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E587B-94BC-410E-B1C1-8D7FF47AAC0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43652-B14B-40EF-8103-205990C5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27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48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Name:________________________________________________________________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838200"/>
            <a:ext cx="8382000" cy="5791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940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763000" cy="1600200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Techniques I Chose: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b="1" dirty="0" smtClean="0"/>
              <a:t>_____________________________________________________________________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b="1" dirty="0" smtClean="0"/>
              <a:t>_____________________________________________________________________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b="1" dirty="0" smtClean="0"/>
              <a:t>_____________________________________________________________________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b="1" dirty="0" smtClean="0"/>
              <a:t>_____________________________________________________________________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676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 chose these techniques because……….(1 sentence minimum for EACH technique)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401193"/>
              </p:ext>
            </p:extLst>
          </p:nvPr>
        </p:nvGraphicFramePr>
        <p:xfrm>
          <a:off x="228600" y="2045732"/>
          <a:ext cx="8763000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63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620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Shettle, Meghan</dc:creator>
  <cp:lastModifiedBy>Shettle, Meghan</cp:lastModifiedBy>
  <cp:revision>1</cp:revision>
  <dcterms:created xsi:type="dcterms:W3CDTF">2014-11-04T01:43:06Z</dcterms:created>
  <dcterms:modified xsi:type="dcterms:W3CDTF">2014-11-04T01:47:51Z</dcterms:modified>
</cp:coreProperties>
</file>